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4"/>
  </p:notesMasterIdLst>
  <p:sldIdLst>
    <p:sldId id="257" r:id="rId2"/>
    <p:sldId id="256" r:id="rId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363"/>
    <a:srgbClr val="C100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68" d="100"/>
          <a:sy n="68" d="100"/>
        </p:scale>
        <p:origin x="66" y="11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5EECBF-6A3B-4D4A-AF13-F27E27476075}" type="datetimeFigureOut">
              <a:rPr lang="de-DE" smtClean="0"/>
              <a:t>25.05.2020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91257-645A-4E73-88A9-56FCE0492A7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4269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83293872-1413-45F6-A8B7-45E5D8800B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"/>
            <a:ext cx="12192000" cy="685765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F73F7AE-FD06-44D3-86B5-AAB92175E82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49440" y="5312541"/>
            <a:ext cx="4101316" cy="90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29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Aufzählung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4C3827-0472-449B-9B3F-0D5CD5213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0" y="365125"/>
            <a:ext cx="10515600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C1002A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76BF11-8EBD-4E01-9D65-A94D0DFFD6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7500" y="1825625"/>
            <a:ext cx="5181600" cy="4351338"/>
          </a:xfrm>
        </p:spPr>
        <p:txBody>
          <a:bodyPr/>
          <a:lstStyle>
            <a:lvl1pPr marL="457200" indent="-457200">
              <a:buClr>
                <a:srgbClr val="C1002A"/>
              </a:buClr>
              <a:buFont typeface="Wingdings" panose="05000000000000000000" pitchFamily="2" charset="2"/>
              <a:buChar char="§"/>
              <a:defRPr/>
            </a:lvl1pPr>
            <a:lvl2pPr marL="800100" indent="-342900">
              <a:buClr>
                <a:srgbClr val="C1002A"/>
              </a:buClr>
              <a:buFont typeface="Wingdings" panose="05000000000000000000" pitchFamily="2" charset="2"/>
              <a:buChar char="§"/>
              <a:defRPr/>
            </a:lvl2pPr>
            <a:lvl3pPr marL="1257300" indent="-342900">
              <a:buClr>
                <a:srgbClr val="C1002A"/>
              </a:buClr>
              <a:buFont typeface="Wingdings" panose="05000000000000000000" pitchFamily="2" charset="2"/>
              <a:buChar char="§"/>
              <a:defRPr/>
            </a:lvl3pPr>
            <a:lvl4pPr marL="1657350" indent="-285750">
              <a:buClr>
                <a:srgbClr val="C1002A"/>
              </a:buClr>
              <a:buFont typeface="Wingdings" panose="05000000000000000000" pitchFamily="2" charset="2"/>
              <a:buChar char="§"/>
              <a:defRPr/>
            </a:lvl4pPr>
            <a:lvl5pPr marL="2114550" indent="-285750">
              <a:buClr>
                <a:srgbClr val="C1002A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5DA1F09-1559-4E37-93FC-2DE73747E6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500" y="1825625"/>
            <a:ext cx="5181600" cy="4351338"/>
          </a:xfrm>
        </p:spPr>
        <p:txBody>
          <a:bodyPr/>
          <a:lstStyle>
            <a:lvl1pPr marL="228600" indent="-228600">
              <a:buClr>
                <a:srgbClr val="C1002A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rgbClr val="C1002A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rgbClr val="C1002A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rgbClr val="C1002A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rgbClr val="C1002A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E64D91A-61AA-4CF2-B280-BBA64C6B27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2429"/>
            <a:ext cx="12192000" cy="672965"/>
          </a:xfrm>
          <a:prstGeom prst="rect">
            <a:avLst/>
          </a:prstGeom>
        </p:spPr>
      </p:pic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462E5842-CD6A-4432-9604-D4C9684A80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A952E98-4B8E-41F6-9404-57829F43FF54}" type="datetimeFigureOut">
              <a:rPr lang="de-DE" smtClean="0"/>
              <a:pPr/>
              <a:t>25.05.2020</a:t>
            </a:fld>
            <a:endParaRPr lang="de-DE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7A1A5571-AABB-42EC-A030-BC454E318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591" y="6356350"/>
            <a:ext cx="610623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65A81B3C-260C-450F-B73B-C5D6783EB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003" y="6356350"/>
            <a:ext cx="780197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07240774-CFD2-4AB8-B231-46D42DA9185A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5B51A51-F05A-4202-B30C-21C2084249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78128" y="6307363"/>
            <a:ext cx="464608" cy="44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942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2E7DBA-3DC6-47B1-BFA8-B1454371A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365125"/>
            <a:ext cx="11004550" cy="1325563"/>
          </a:xfrm>
        </p:spPr>
        <p:txBody>
          <a:bodyPr anchor="t" anchorCtr="0">
            <a:normAutofit/>
          </a:bodyPr>
          <a:lstStyle>
            <a:lvl1pPr>
              <a:defRPr sz="4000" cap="all" baseline="0">
                <a:solidFill>
                  <a:srgbClr val="C1002A"/>
                </a:solidFill>
                <a:latin typeface="Noto Sans "/>
                <a:ea typeface="Noto Sans Bold" panose="020B0802040504020204" pitchFamily="34"/>
                <a:cs typeface="Noto Sans Bold" panose="020B0802040504020204" pitchFamily="34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F2E3DDD-FB40-4971-A25B-81B51850E2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2429"/>
            <a:ext cx="12192000" cy="672965"/>
          </a:xfrm>
          <a:prstGeom prst="rect">
            <a:avLst/>
          </a:prstGeom>
        </p:spPr>
      </p:pic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B2B32DE5-793D-4F4F-B315-00670EA563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A952E98-4B8E-41F6-9404-57829F43FF54}" type="datetimeFigureOut">
              <a:rPr lang="de-DE" smtClean="0"/>
              <a:pPr/>
              <a:t>25.05.2020</a:t>
            </a:fld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5C5B6153-BEE8-47E3-97C7-0394CF075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591" y="6356350"/>
            <a:ext cx="610623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677DF803-AA9A-4908-BA96-E9AF4F96C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003" y="6356350"/>
            <a:ext cx="715081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07240774-CFD2-4AB8-B231-46D42DA9185A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EB67614-E770-45D4-84C8-887FA2166A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78128" y="6307363"/>
            <a:ext cx="464608" cy="44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20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C49CA4-D486-43FD-8C93-788B504D0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38" y="457200"/>
            <a:ext cx="11017250" cy="1117600"/>
          </a:xfrm>
        </p:spPr>
        <p:txBody>
          <a:bodyPr anchor="t" anchorCtr="0"/>
          <a:lstStyle>
            <a:lvl1pPr>
              <a:defRPr sz="3200" cap="all" baseline="0">
                <a:solidFill>
                  <a:srgbClr val="C1002A"/>
                </a:solidFill>
                <a:latin typeface="Noto Sans "/>
                <a:ea typeface="Noto Sans Bold" panose="020B0802040504020204" pitchFamily="34"/>
                <a:cs typeface="Noto Sans Bold" panose="020B0802040504020204" pitchFamily="34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25E20F-A383-4249-B3C7-0CA6BCEC8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839912"/>
            <a:ext cx="6172200" cy="3811588"/>
          </a:xfrm>
        </p:spPr>
        <p:txBody>
          <a:bodyPr/>
          <a:lstStyle>
            <a:lvl1pPr marL="228600" indent="-228600">
              <a:buClr>
                <a:srgbClr val="C1002A"/>
              </a:buClr>
              <a:buFont typeface="Wingdings" panose="05000000000000000000" pitchFamily="2" charset="2"/>
              <a:buChar char="§"/>
              <a:defRPr sz="3200"/>
            </a:lvl1pPr>
            <a:lvl2pPr marL="685800" indent="-228600">
              <a:buClr>
                <a:srgbClr val="C1002A"/>
              </a:buClr>
              <a:buFont typeface="Wingdings" panose="05000000000000000000" pitchFamily="2" charset="2"/>
              <a:buChar char="§"/>
              <a:defRPr sz="2800"/>
            </a:lvl2pPr>
            <a:lvl3pPr marL="1143000" indent="-228600">
              <a:buClr>
                <a:srgbClr val="C1002A"/>
              </a:buClr>
              <a:buFont typeface="Wingdings" panose="05000000000000000000" pitchFamily="2" charset="2"/>
              <a:buChar char="§"/>
              <a:defRPr sz="2400"/>
            </a:lvl3pPr>
            <a:lvl4pPr marL="1600200" indent="-228600">
              <a:buClr>
                <a:srgbClr val="C1002A"/>
              </a:buClr>
              <a:buFont typeface="Wingdings" panose="05000000000000000000" pitchFamily="2" charset="2"/>
              <a:buChar char="§"/>
              <a:defRPr sz="2000"/>
            </a:lvl4pPr>
            <a:lvl5pPr marL="2057400" indent="-228600">
              <a:buClr>
                <a:srgbClr val="C1002A"/>
              </a:buClr>
              <a:buFont typeface="Wingdings" panose="05000000000000000000" pitchFamily="2" charset="2"/>
              <a:buChar char="§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A973379-8140-48BE-B1E1-DABA2718B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8138" y="184785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C23161F-F2CB-4004-9FEF-2D1D6302BA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2429"/>
            <a:ext cx="12192000" cy="672965"/>
          </a:xfrm>
          <a:prstGeom prst="rect">
            <a:avLst/>
          </a:prstGeom>
        </p:spPr>
      </p:pic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FE37C01D-5F37-4947-AB96-E741DC2B3F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A952E98-4B8E-41F6-9404-57829F43FF54}" type="datetimeFigureOut">
              <a:rPr lang="de-DE" smtClean="0"/>
              <a:pPr/>
              <a:t>25.05.2020</a:t>
            </a:fld>
            <a:endParaRPr lang="de-DE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F9157ED4-E1DD-40C9-B5AA-765B6B291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591" y="6356350"/>
            <a:ext cx="610623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01B277A7-0D9E-41D0-A580-D301AE0BD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003" y="6356350"/>
            <a:ext cx="715081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07240774-CFD2-4AB8-B231-46D42DA9185A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5EA022C-C442-4CA1-9262-88880F533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78128" y="6307363"/>
            <a:ext cx="464608" cy="44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4354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97BAC86-9A91-4A67-AC22-3F6C891525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89450" y="1284086"/>
            <a:ext cx="7270750" cy="457696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40E2106-A88B-4AC7-ADC8-2A0CE0E030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2429"/>
            <a:ext cx="12192000" cy="672965"/>
          </a:xfrm>
          <a:prstGeom prst="rect">
            <a:avLst/>
          </a:prstGeom>
        </p:spPr>
      </p:pic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C0246891-9E5B-41FB-B75D-E90F5EDE69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A952E98-4B8E-41F6-9404-57829F43FF54}" type="datetimeFigureOut">
              <a:rPr lang="de-DE" smtClean="0"/>
              <a:pPr/>
              <a:t>25.05.2020</a:t>
            </a:fld>
            <a:endParaRPr lang="de-DE" dirty="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A6222998-42A6-4B2F-92DF-295989CDF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591" y="6356350"/>
            <a:ext cx="610623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38F7923B-6378-4B6C-915D-2BADC50DD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003" y="6356350"/>
            <a:ext cx="706768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07240774-CFD2-4AB8-B231-46D42DA9185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97B6E691-02E7-405E-8515-580254DFE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38" y="457200"/>
            <a:ext cx="11017250" cy="672965"/>
          </a:xfrm>
        </p:spPr>
        <p:txBody>
          <a:bodyPr anchor="t" anchorCtr="0"/>
          <a:lstStyle>
            <a:lvl1pPr>
              <a:defRPr sz="3200" b="1" cap="all" baseline="0">
                <a:solidFill>
                  <a:srgbClr val="C1002A"/>
                </a:solidFill>
                <a:latin typeface="Noto Sans "/>
                <a:ea typeface="Noto Sans Bold" panose="020B0802040504020204" pitchFamily="34"/>
                <a:cs typeface="Noto Sans Bold" panose="020B0802040504020204" pitchFamily="34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64FC99B4-E263-44EC-B948-FCCA78CD8A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8138" y="184785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51E5D1F2-CA21-4231-B39F-B8B748D9CD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78128" y="6307363"/>
            <a:ext cx="464608" cy="44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971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9615FB-61F6-45CC-86E2-DE336FC3B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65125"/>
            <a:ext cx="11480800" cy="1209675"/>
          </a:xfrm>
        </p:spPr>
        <p:txBody>
          <a:bodyPr anchor="t" anchorCtr="0">
            <a:normAutofit/>
          </a:bodyPr>
          <a:lstStyle>
            <a:lvl1pPr>
              <a:defRPr sz="4000" cap="all" baseline="0">
                <a:solidFill>
                  <a:srgbClr val="C1002A"/>
                </a:solidFill>
                <a:latin typeface="Noto Sans "/>
                <a:ea typeface="Noto Sans Bold" panose="020B0802040504020204" pitchFamily="34"/>
                <a:cs typeface="Noto Sans Bold" panose="020B0802040504020204" pitchFamily="34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CA421E4-BBD3-4A30-BB5A-2C6C350D0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42900" y="1825625"/>
            <a:ext cx="11480800" cy="4351338"/>
          </a:xfrm>
        </p:spPr>
        <p:txBody>
          <a:bodyPr vert="eaVert"/>
          <a:lstStyle>
            <a:lvl1pPr marL="228600" indent="-228600"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9D5A625-494A-4201-84CD-F4BCAA7C41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2429"/>
            <a:ext cx="12192000" cy="672965"/>
          </a:xfrm>
          <a:prstGeom prst="rect">
            <a:avLst/>
          </a:prstGeom>
        </p:spPr>
      </p:pic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92AA9627-69E6-48E3-8A3A-86B1C0D91B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A952E98-4B8E-41F6-9404-57829F43FF54}" type="datetimeFigureOut">
              <a:rPr lang="de-DE" smtClean="0"/>
              <a:pPr/>
              <a:t>25.05.2020</a:t>
            </a:fld>
            <a:endParaRPr lang="de-DE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6D236BD9-B7FA-47AF-82E6-95E074A4F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591" y="6356350"/>
            <a:ext cx="610623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145F2E55-22D7-48D7-84D7-CC982C4DC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003" y="6356350"/>
            <a:ext cx="68183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07240774-CFD2-4AB8-B231-46D42DA9185A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99742DF-0B45-482E-A2EB-418D480B2A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78128" y="6307363"/>
            <a:ext cx="464608" cy="44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1033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93C4F92-0E0B-4DD2-B5F5-9618F0A36F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077450" y="365125"/>
            <a:ext cx="1708150" cy="5811838"/>
          </a:xfrm>
        </p:spPr>
        <p:txBody>
          <a:bodyPr vert="eaVert" anchor="t" anchorCtr="0">
            <a:normAutofit/>
          </a:bodyPr>
          <a:lstStyle>
            <a:lvl1pPr>
              <a:defRPr sz="3600" b="1" cap="all" baseline="0">
                <a:solidFill>
                  <a:srgbClr val="C1002A"/>
                </a:solidFill>
                <a:latin typeface="Noto Sans "/>
                <a:ea typeface="Noto Sans Bold" panose="020B0802040504020204" pitchFamily="34"/>
                <a:cs typeface="Noto Sans Bold" panose="020B0802040504020204" pitchFamily="34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791673D-3163-4F50-B545-234985F610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712200" cy="5811838"/>
          </a:xfrm>
        </p:spPr>
        <p:txBody>
          <a:bodyPr vert="eaVert"/>
          <a:lstStyle>
            <a:lvl1pPr marL="228600" indent="-228600"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7CC5489-8876-4AA1-9A12-6466D36067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2429"/>
            <a:ext cx="12192000" cy="672965"/>
          </a:xfrm>
          <a:prstGeom prst="rect">
            <a:avLst/>
          </a:prstGeom>
        </p:spPr>
      </p:pic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DBEC74B9-4CB9-4B57-8AA5-40DAB506B3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A952E98-4B8E-41F6-9404-57829F43FF54}" type="datetimeFigureOut">
              <a:rPr lang="de-DE" smtClean="0"/>
              <a:pPr/>
              <a:t>25.05.2020</a:t>
            </a:fld>
            <a:endParaRPr lang="de-DE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E8FA1273-E431-4CCF-AB7C-C7F0B31C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591" y="6356350"/>
            <a:ext cx="610623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9FFE9BF1-D57F-42D9-A3FD-16AA4044D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003" y="6356350"/>
            <a:ext cx="706768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07240774-CFD2-4AB8-B231-46D42DA9185A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6CC5F6A-D65E-4BF7-A4A6-5FBB4299CC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78128" y="6307363"/>
            <a:ext cx="464608" cy="44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91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tandard headline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2CF33D3-17B6-4F01-B05E-E0F78FA3B2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2429"/>
            <a:ext cx="12192000" cy="67296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FBDCB46-AAB7-49E3-AD39-4F3CE35D76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324" y="532191"/>
            <a:ext cx="10169676" cy="943428"/>
          </a:xfrm>
        </p:spPr>
        <p:txBody>
          <a:bodyPr anchor="t" anchorCtr="0">
            <a:normAutofit/>
          </a:bodyPr>
          <a:lstStyle>
            <a:lvl1pPr algn="l">
              <a:defRPr sz="4000" b="1" cap="all" baseline="0">
                <a:solidFill>
                  <a:srgbClr val="C1002A"/>
                </a:solidFill>
                <a:latin typeface="Noto Sans "/>
                <a:ea typeface="Noto Sans Bold" panose="020B0802040504020204" pitchFamily="34"/>
                <a:cs typeface="Noto Sans Bold" panose="020B0802040504020204" pitchFamily="34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936F576-B26E-4C30-BE4E-55D686A97D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324" y="1935238"/>
            <a:ext cx="10169676" cy="33225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E173FC-3DB3-4512-879E-50E16E74B6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A952E98-4B8E-41F6-9404-57829F43FF54}" type="datetimeFigureOut">
              <a:rPr lang="de-DE" smtClean="0"/>
              <a:pPr/>
              <a:t>25.05.2020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BB0287-2B5B-4909-BB4A-09A72C5EE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591" y="6356350"/>
            <a:ext cx="610623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74A0B4-78BE-4ECB-9462-BF376E360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003" y="6356350"/>
            <a:ext cx="780197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07240774-CFD2-4AB8-B231-46D42DA9185A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EE41F38-1E29-4DAE-A5C5-0871B10D5C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78128" y="6307363"/>
            <a:ext cx="464608" cy="44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759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Headline dün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3A763C94-64CE-44A4-B5A9-0FAD272C9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324" y="532191"/>
            <a:ext cx="10169676" cy="943428"/>
          </a:xfrm>
        </p:spPr>
        <p:txBody>
          <a:bodyPr anchor="t" anchorCtr="0">
            <a:normAutofit/>
          </a:bodyPr>
          <a:lstStyle>
            <a:lvl1pPr algn="l">
              <a:defRPr sz="4000" cap="all" baseline="0">
                <a:solidFill>
                  <a:srgbClr val="C1002A"/>
                </a:solidFill>
                <a:latin typeface="Noto Sans "/>
                <a:ea typeface="Noto Sans regular" panose="020B0502040504020204" pitchFamily="34"/>
                <a:cs typeface="Noto Sans regular" panose="020B0502040504020204" pitchFamily="34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EDB2B1E3-9479-4706-87E4-11BB95945E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324" y="1935238"/>
            <a:ext cx="10169676" cy="33225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2AB1A1C-86F0-475A-B5AE-FF33E39209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2429"/>
            <a:ext cx="12192000" cy="672965"/>
          </a:xfrm>
          <a:prstGeom prst="rect">
            <a:avLst/>
          </a:prstGeom>
        </p:spPr>
      </p:pic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D04832B5-5421-435C-9A5C-D594D5C4EA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Noto Sans "/>
              </a:defRPr>
            </a:lvl1pPr>
          </a:lstStyle>
          <a:p>
            <a:fld id="{6A952E98-4B8E-41F6-9404-57829F43FF54}" type="datetimeFigureOut">
              <a:rPr lang="de-DE" smtClean="0"/>
              <a:pPr/>
              <a:t>25.05.2020</a:t>
            </a:fld>
            <a:endParaRPr lang="de-DE" dirty="0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CE379078-059A-4359-B1F4-C1BAD1F03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591" y="6356350"/>
            <a:ext cx="610623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Noto Sans "/>
              </a:defRPr>
            </a:lvl1pPr>
          </a:lstStyle>
          <a:p>
            <a:endParaRPr lang="de-DE" dirty="0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0D60F506-1BA5-41CA-9268-CD15EBAE3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003" y="6356350"/>
            <a:ext cx="780197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Noto Sans "/>
              </a:defRPr>
            </a:lvl1pPr>
          </a:lstStyle>
          <a:p>
            <a:fld id="{07240774-CFD2-4AB8-B231-46D42DA9185A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913C9A69-71BC-4300-A2B0-52BDE59852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78128" y="6307363"/>
            <a:ext cx="464608" cy="44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48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ufzählu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C1AB38DC-9002-42A5-9B95-F59D00F9A1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2429"/>
            <a:ext cx="12192000" cy="67296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0A85363-6E39-4FC8-9813-4068670DD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562" y="517676"/>
            <a:ext cx="10952238" cy="1173012"/>
          </a:xfrm>
        </p:spPr>
        <p:txBody>
          <a:bodyPr anchor="t" anchorCtr="0">
            <a:normAutofit/>
          </a:bodyPr>
          <a:lstStyle>
            <a:lvl1pPr>
              <a:defRPr sz="4000" b="1" cap="all" baseline="0">
                <a:latin typeface="Noto Sans "/>
                <a:ea typeface="Noto Sans Bold" panose="020B0802040504020204" pitchFamily="34"/>
                <a:cs typeface="Noto Sans Bold" panose="020B0802040504020204" pitchFamily="34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DBE976-B56D-411B-86B1-062F5DB75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562" y="1825625"/>
            <a:ext cx="10952238" cy="4351338"/>
          </a:xfrm>
        </p:spPr>
        <p:txBody>
          <a:bodyPr/>
          <a:lstStyle>
            <a:lvl1pPr marL="228600" indent="-228600">
              <a:buClr>
                <a:srgbClr val="C1002A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rgbClr val="C1002A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rgbClr val="C1002A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rgbClr val="C1002A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rgbClr val="C1002A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8C05F9F3-5B3D-4D27-AC50-42733E0DC1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A952E98-4B8E-41F6-9404-57829F43FF54}" type="datetimeFigureOut">
              <a:rPr lang="de-DE" smtClean="0"/>
              <a:pPr/>
              <a:t>25.05.2020</a:t>
            </a:fld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747B6971-B79F-45E3-8A0E-B2B705F34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591" y="6356350"/>
            <a:ext cx="610623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D70019B9-A306-4CAF-A588-B9EFBB791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003" y="6356350"/>
            <a:ext cx="651681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07240774-CFD2-4AB8-B231-46D42DA9185A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66B1150-5161-4957-8DA5-89FE4D0EC2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78128" y="6307363"/>
            <a:ext cx="464608" cy="44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49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- Quadrat 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drinnen, Gebäude, sitzend, Tisch enthält.&#10;&#10;Automatisch generierte Beschreibung">
            <a:extLst>
              <a:ext uri="{FF2B5EF4-FFF2-40B4-BE49-F238E27FC236}">
                <a16:creationId xmlns:a16="http://schemas.microsoft.com/office/drawing/2014/main" id="{AE33E8E4-29A4-4CB6-869E-89ADF8B584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20242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2AB1A1C-86F0-475A-B5AE-FF33E39209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2429"/>
            <a:ext cx="12192000" cy="672965"/>
          </a:xfrm>
          <a:prstGeom prst="rect">
            <a:avLst/>
          </a:prstGeom>
        </p:spPr>
      </p:pic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D04832B5-5421-435C-9A5C-D594D5C4EA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A952E98-4B8E-41F6-9404-57829F43FF54}" type="datetimeFigureOut">
              <a:rPr lang="de-DE" smtClean="0"/>
              <a:pPr/>
              <a:t>25.05.2020</a:t>
            </a:fld>
            <a:endParaRPr lang="de-DE" dirty="0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CE379078-059A-4359-B1F4-C1BAD1F03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591" y="6356350"/>
            <a:ext cx="610623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12" name="Grafik 11" descr="Ein Bild, das Becher, Zeichnung enthält.&#10;&#10;Automatisch generierte Beschreibung">
            <a:extLst>
              <a:ext uri="{FF2B5EF4-FFF2-40B4-BE49-F238E27FC236}">
                <a16:creationId xmlns:a16="http://schemas.microsoft.com/office/drawing/2014/main" id="{99341B22-AB51-4815-AA58-08979130310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911" y="6325965"/>
            <a:ext cx="554898" cy="425892"/>
          </a:xfrm>
          <a:prstGeom prst="rect">
            <a:avLst/>
          </a:prstGeom>
        </p:spPr>
      </p:pic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0D60F506-1BA5-41CA-9268-CD15EBAE3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003" y="6356350"/>
            <a:ext cx="651681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07240774-CFD2-4AB8-B231-46D42DA9185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79283CC-5882-49AB-AFAF-0F30BC80FBD7}"/>
              </a:ext>
            </a:extLst>
          </p:cNvPr>
          <p:cNvSpPr>
            <a:spLocks noChangeAspect="1"/>
          </p:cNvSpPr>
          <p:nvPr userDrawn="1"/>
        </p:nvSpPr>
        <p:spPr>
          <a:xfrm>
            <a:off x="6540516" y="655572"/>
            <a:ext cx="5153160" cy="5153160"/>
          </a:xfrm>
          <a:prstGeom prst="rect">
            <a:avLst/>
          </a:prstGeom>
          <a:solidFill>
            <a:srgbClr val="C10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99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3A763C94-64CE-44A4-B5A9-0FAD272C9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4844" y="990610"/>
            <a:ext cx="5016516" cy="2001459"/>
          </a:xfrm>
        </p:spPr>
        <p:txBody>
          <a:bodyPr anchor="t" anchorCtr="0">
            <a:normAutofit/>
          </a:bodyPr>
          <a:lstStyle>
            <a:lvl1pPr algn="l">
              <a:defRPr sz="3200" cap="all" baseline="0">
                <a:solidFill>
                  <a:schemeClr val="bg1"/>
                </a:solidFill>
                <a:latin typeface="Noto Sans "/>
                <a:ea typeface="Noto Sans regular" panose="020B0502040504020204" pitchFamily="34"/>
                <a:cs typeface="Noto Sans regular" panose="020B0502040504020204" pitchFamily="34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EDB2B1E3-9479-4706-87E4-11BB95945E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84844" y="4254500"/>
            <a:ext cx="4739067" cy="12827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53D9D07B-AAED-4FF5-825D-2EC42395D5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78128" y="6307363"/>
            <a:ext cx="464608" cy="44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22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quadrati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E33E8E4-29A4-4CB6-869E-89ADF8B584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20242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2AB1A1C-86F0-475A-B5AE-FF33E39209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2429"/>
            <a:ext cx="12192000" cy="672965"/>
          </a:xfrm>
          <a:prstGeom prst="rect">
            <a:avLst/>
          </a:prstGeom>
        </p:spPr>
      </p:pic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D04832B5-5421-435C-9A5C-D594D5C4EA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A952E98-4B8E-41F6-9404-57829F43FF54}" type="datetimeFigureOut">
              <a:rPr lang="de-DE" smtClean="0"/>
              <a:pPr/>
              <a:t>25.05.2020</a:t>
            </a:fld>
            <a:endParaRPr lang="de-DE" dirty="0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CE379078-059A-4359-B1F4-C1BAD1F03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591" y="6356350"/>
            <a:ext cx="610623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0D60F506-1BA5-41CA-9268-CD15EBAE3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003" y="6356350"/>
            <a:ext cx="651681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07240774-CFD2-4AB8-B231-46D42DA9185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3A763C94-64CE-44A4-B5A9-0FAD272C9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3094" y="495311"/>
            <a:ext cx="5424606" cy="1195310"/>
          </a:xfrm>
        </p:spPr>
        <p:txBody>
          <a:bodyPr anchor="t" anchorCtr="0">
            <a:normAutofit/>
          </a:bodyPr>
          <a:lstStyle>
            <a:lvl1pPr algn="l">
              <a:defRPr sz="3200" cap="all" baseline="0">
                <a:solidFill>
                  <a:srgbClr val="C1002A"/>
                </a:solidFill>
                <a:latin typeface="Noto Sans "/>
                <a:ea typeface="Noto Sans regular" panose="020B0502040504020204" pitchFamily="34"/>
                <a:cs typeface="Noto Sans regular" panose="020B0502040504020204" pitchFamily="34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EDB2B1E3-9479-4706-87E4-11BB95945E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3094" y="1955800"/>
            <a:ext cx="5532556" cy="3981450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63636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EC63B85-136A-4E0A-BFA3-7597DA58D1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78128" y="6307363"/>
            <a:ext cx="464608" cy="44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84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quadratisch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E33E8E4-29A4-4CB6-869E-89ADF8B584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20242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2AB1A1C-86F0-475A-B5AE-FF33E39209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2429"/>
            <a:ext cx="12192000" cy="672965"/>
          </a:xfrm>
          <a:prstGeom prst="rect">
            <a:avLst/>
          </a:prstGeom>
        </p:spPr>
      </p:pic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D04832B5-5421-435C-9A5C-D594D5C4EA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A952E98-4B8E-41F6-9404-57829F43FF54}" type="datetimeFigureOut">
              <a:rPr lang="de-DE" smtClean="0"/>
              <a:pPr/>
              <a:t>25.05.2020</a:t>
            </a:fld>
            <a:endParaRPr lang="de-DE" dirty="0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CE379078-059A-4359-B1F4-C1BAD1F03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591" y="6356350"/>
            <a:ext cx="610623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0D60F506-1BA5-41CA-9268-CD15EBAE3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003" y="6356350"/>
            <a:ext cx="651681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07240774-CFD2-4AB8-B231-46D42DA9185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3A763C94-64CE-44A4-B5A9-0FAD272C9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3094" y="495311"/>
            <a:ext cx="5424606" cy="1195310"/>
          </a:xfrm>
        </p:spPr>
        <p:txBody>
          <a:bodyPr anchor="t" anchorCtr="0">
            <a:normAutofit/>
          </a:bodyPr>
          <a:lstStyle>
            <a:lvl1pPr algn="l">
              <a:defRPr sz="3200" cap="all" baseline="0">
                <a:solidFill>
                  <a:srgbClr val="C1002A"/>
                </a:solidFill>
                <a:latin typeface="Noto Sans "/>
                <a:ea typeface="Noto Sans regular" panose="020B0502040504020204" pitchFamily="34"/>
                <a:cs typeface="Noto Sans regular" panose="020B0502040504020204" pitchFamily="34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EDB2B1E3-9479-4706-87E4-11BB95945E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3094" y="1955800"/>
            <a:ext cx="5532556" cy="3981450"/>
          </a:xfrm>
        </p:spPr>
        <p:txBody>
          <a:bodyPr/>
          <a:lstStyle>
            <a:lvl1pPr marL="342900" indent="-342900" algn="l">
              <a:buClr>
                <a:srgbClr val="C1002A"/>
              </a:buClr>
              <a:buFont typeface="Wingdings" panose="05000000000000000000" pitchFamily="2" charset="2"/>
              <a:buChar char="§"/>
              <a:defRPr sz="2400">
                <a:solidFill>
                  <a:srgbClr val="63636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  <a:p>
            <a:r>
              <a:rPr lang="de-DE" dirty="0" err="1"/>
              <a:t>Ööö</a:t>
            </a:r>
            <a:endParaRPr lang="de-DE" dirty="0"/>
          </a:p>
          <a:p>
            <a:r>
              <a:rPr lang="de-DE" dirty="0" err="1"/>
              <a:t>Ooo</a:t>
            </a:r>
            <a:endParaRPr lang="de-DE" dirty="0"/>
          </a:p>
          <a:p>
            <a:r>
              <a:rPr lang="de-DE" dirty="0" err="1"/>
              <a:t>Ppp</a:t>
            </a:r>
            <a:endParaRPr lang="de-DE" dirty="0"/>
          </a:p>
          <a:p>
            <a:r>
              <a:rPr lang="de-DE" dirty="0"/>
              <a:t>ggg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2CBA656-BB91-4A83-B051-088FBF731D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78128" y="6307363"/>
            <a:ext cx="464608" cy="44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24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lammer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9B308BF-64A2-4F97-9DDF-DA91D1D941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43" y="4966766"/>
            <a:ext cx="12192000" cy="85482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E33E8E4-29A4-4CB6-869E-89ADF8B584F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4547" y="441732"/>
            <a:ext cx="6096000" cy="88389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2AB1A1C-86F0-475A-B5AE-FF33E392091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2429"/>
            <a:ext cx="12192000" cy="672965"/>
          </a:xfrm>
          <a:prstGeom prst="rect">
            <a:avLst/>
          </a:prstGeom>
        </p:spPr>
      </p:pic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D04832B5-5421-435C-9A5C-D594D5C4EA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A952E98-4B8E-41F6-9404-57829F43FF54}" type="datetimeFigureOut">
              <a:rPr lang="de-DE" smtClean="0"/>
              <a:pPr/>
              <a:t>25.05.2020</a:t>
            </a:fld>
            <a:endParaRPr lang="de-DE" dirty="0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CE379078-059A-4359-B1F4-C1BAD1F03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591" y="6356350"/>
            <a:ext cx="610623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0D60F506-1BA5-41CA-9268-CD15EBAE3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003" y="6356350"/>
            <a:ext cx="690142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07240774-CFD2-4AB8-B231-46D42DA9185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3A763C94-64CE-44A4-B5A9-0FAD272C9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971065"/>
            <a:ext cx="4718051" cy="2912084"/>
          </a:xfrm>
        </p:spPr>
        <p:txBody>
          <a:bodyPr anchor="t" anchorCtr="0">
            <a:normAutofit/>
          </a:bodyPr>
          <a:lstStyle>
            <a:lvl1pPr algn="l">
              <a:defRPr sz="3200" cap="all" baseline="0">
                <a:solidFill>
                  <a:srgbClr val="C1002A"/>
                </a:solidFill>
                <a:latin typeface="Noto Sans "/>
                <a:ea typeface="Noto Sans regular" panose="020B0502040504020204" pitchFamily="34"/>
                <a:cs typeface="Noto Sans regular" panose="020B0502040504020204" pitchFamily="34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EDB2B1E3-9479-4706-87E4-11BB95945E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8294" y="1971065"/>
            <a:ext cx="5532556" cy="3140685"/>
          </a:xfrm>
        </p:spPr>
        <p:txBody>
          <a:bodyPr/>
          <a:lstStyle>
            <a:lvl1pPr marL="342900" indent="-342900" algn="l">
              <a:buClr>
                <a:srgbClr val="C1002A"/>
              </a:buClr>
              <a:buFont typeface="Wingdings" panose="05000000000000000000" pitchFamily="2" charset="2"/>
              <a:buChar char="§"/>
              <a:defRPr sz="2400">
                <a:solidFill>
                  <a:srgbClr val="63636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  <a:p>
            <a:r>
              <a:rPr lang="de-DE" dirty="0" err="1"/>
              <a:t>Ööö</a:t>
            </a:r>
            <a:endParaRPr lang="de-DE" dirty="0"/>
          </a:p>
          <a:p>
            <a:r>
              <a:rPr lang="de-DE" dirty="0" err="1"/>
              <a:t>Ooo</a:t>
            </a:r>
            <a:endParaRPr lang="de-DE" dirty="0"/>
          </a:p>
          <a:p>
            <a:r>
              <a:rPr lang="de-DE" dirty="0" err="1"/>
              <a:t>Ppp</a:t>
            </a:r>
            <a:endParaRPr lang="de-DE" dirty="0"/>
          </a:p>
          <a:p>
            <a:r>
              <a:rPr lang="de-DE" dirty="0"/>
              <a:t>ggg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9EC2314-0C3F-4360-AA0C-233650FC9F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78128" y="6307363"/>
            <a:ext cx="464608" cy="44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40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lamm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9B308BF-64A2-4F97-9DDF-DA91D1D941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43" y="4966766"/>
            <a:ext cx="12192000" cy="85482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E33E8E4-29A4-4CB6-869E-89ADF8B584F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4547" y="441732"/>
            <a:ext cx="6096000" cy="88389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2AB1A1C-86F0-475A-B5AE-FF33E392091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2429"/>
            <a:ext cx="12192000" cy="672965"/>
          </a:xfrm>
          <a:prstGeom prst="rect">
            <a:avLst/>
          </a:prstGeom>
        </p:spPr>
      </p:pic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D04832B5-5421-435C-9A5C-D594D5C4EA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A952E98-4B8E-41F6-9404-57829F43FF54}" type="datetimeFigureOut">
              <a:rPr lang="de-DE" smtClean="0"/>
              <a:pPr/>
              <a:t>25.05.2020</a:t>
            </a:fld>
            <a:endParaRPr lang="de-DE" dirty="0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CE379078-059A-4359-B1F4-C1BAD1F03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591" y="6356350"/>
            <a:ext cx="610623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0D60F506-1BA5-41CA-9268-CD15EBAE3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003" y="6356350"/>
            <a:ext cx="780196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07240774-CFD2-4AB8-B231-46D42DA9185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3A763C94-64CE-44A4-B5A9-0FAD272C9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971065"/>
            <a:ext cx="4718051" cy="2912084"/>
          </a:xfrm>
        </p:spPr>
        <p:txBody>
          <a:bodyPr anchor="t" anchorCtr="0">
            <a:normAutofit/>
          </a:bodyPr>
          <a:lstStyle>
            <a:lvl1pPr algn="ctr">
              <a:lnSpc>
                <a:spcPct val="100000"/>
              </a:lnSpc>
              <a:defRPr sz="3200" cap="all" baseline="0">
                <a:solidFill>
                  <a:srgbClr val="636363"/>
                </a:solidFill>
                <a:latin typeface="Noto Sans "/>
                <a:ea typeface="Noto Sans regular" panose="020B0502040504020204" pitchFamily="34"/>
                <a:cs typeface="Noto Sans regular" panose="020B0502040504020204" pitchFamily="34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EDB2B1E3-9479-4706-87E4-11BB95945E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8294" y="1971065"/>
            <a:ext cx="5532556" cy="3140685"/>
          </a:xfrm>
        </p:spPr>
        <p:txBody>
          <a:bodyPr/>
          <a:lstStyle>
            <a:lvl1pPr marL="0" indent="0" algn="l">
              <a:buClr>
                <a:srgbClr val="C1002A"/>
              </a:buClr>
              <a:buFont typeface="Wingdings" panose="05000000000000000000" pitchFamily="2" charset="2"/>
              <a:buNone/>
              <a:defRPr sz="2400">
                <a:solidFill>
                  <a:srgbClr val="63636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B0DBB178-0375-472C-9DAC-0EFCCF7654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78128" y="6307363"/>
            <a:ext cx="464608" cy="44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71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10A2629-F338-4501-9473-0E99B1D13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FDD1963-0B4B-40C0-8290-FF4399444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9DBA5ED-2511-4068-B60A-69DBED234F3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2429"/>
            <a:ext cx="12192000" cy="672965"/>
          </a:xfrm>
          <a:prstGeom prst="rect">
            <a:avLst/>
          </a:prstGeom>
        </p:spPr>
      </p:pic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263E14F9-F0BC-4E47-AC3B-0EB4106D98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Noto Sans "/>
              </a:defRPr>
            </a:lvl1pPr>
          </a:lstStyle>
          <a:p>
            <a:fld id="{6A952E98-4B8E-41F6-9404-57829F43FF54}" type="datetimeFigureOut">
              <a:rPr lang="de-DE" smtClean="0"/>
              <a:pPr/>
              <a:t>25.05.2020</a:t>
            </a:fld>
            <a:endParaRPr lang="de-DE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C1260EEA-C42D-47AB-A95D-C7EB3E7ED8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07591" y="6356350"/>
            <a:ext cx="6106236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Noto Sans "/>
              </a:defRPr>
            </a:lvl1pPr>
          </a:lstStyle>
          <a:p>
            <a:r>
              <a:rPr lang="de-DE" dirty="0"/>
              <a:t>Fußzeile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7C03EC7E-A973-45B9-8C45-CD16D7E9E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003" y="6356350"/>
            <a:ext cx="780197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Noto Sans "/>
              </a:defRPr>
            </a:lvl1pPr>
          </a:lstStyle>
          <a:p>
            <a:fld id="{07240774-CFD2-4AB8-B231-46D42DA9185A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4429CA4-D526-472D-93B4-47445B12FD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78128" y="6307363"/>
            <a:ext cx="464608" cy="44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12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49" r:id="rId2"/>
    <p:sldLayoutId id="2147483651" r:id="rId3"/>
    <p:sldLayoutId id="2147483650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52" r:id="rId10"/>
    <p:sldLayoutId id="2147483654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636363"/>
          </a:solidFill>
          <a:latin typeface="Noto Sans "/>
          <a:ea typeface="Noto Sans regular" panose="020B0502040504020204" pitchFamily="34"/>
          <a:cs typeface="Noto Sans regular" panose="020B0502040504020204" pitchFamily="34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636363"/>
          </a:solidFill>
          <a:latin typeface="Noto Sans "/>
          <a:ea typeface="Noto Sans regular" panose="020B0502040504020204" pitchFamily="34"/>
          <a:cs typeface="Noto Sans regular" panose="020B0502040504020204" pitchFamily="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636363"/>
          </a:solidFill>
          <a:latin typeface="Noto Sans "/>
          <a:ea typeface="Noto Sans regular" panose="020B0502040504020204" pitchFamily="34"/>
          <a:cs typeface="Noto Sans regular" panose="020B0502040504020204" pitchFamily="34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636363"/>
          </a:solidFill>
          <a:latin typeface="Noto Sans "/>
          <a:ea typeface="Noto Sans regular" panose="020B0502040504020204" pitchFamily="34"/>
          <a:cs typeface="Noto Sans regular" panose="020B0502040504020204" pitchFamily="34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636363"/>
          </a:solidFill>
          <a:latin typeface="Noto Sans "/>
          <a:ea typeface="Noto Sans regular" panose="020B0502040504020204" pitchFamily="34"/>
          <a:cs typeface="Noto Sans regular" panose="020B0502040504020204" pitchFamily="34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636363"/>
          </a:solidFill>
          <a:latin typeface="Noto Sans "/>
          <a:ea typeface="Noto Sans regular" panose="020B0502040504020204" pitchFamily="34"/>
          <a:cs typeface="Noto Sans regular" panose="020B0502040504020204" pitchFamily="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8250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F747AA-13DB-41B7-B870-984D12F5E4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>
                <a:latin typeface="Noto Sans "/>
              </a:rPr>
              <a:t>Bedienungsanleitung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2192649-7F32-49DB-931A-BDB690232A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024" y="1549400"/>
            <a:ext cx="5070626" cy="2717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de-DE" dirty="0">
                <a:latin typeface="Noto Sans "/>
              </a:rPr>
              <a:t>Erstellen Sie eine neue Folie</a:t>
            </a:r>
          </a:p>
          <a:p>
            <a:pPr marL="342900" indent="-342900">
              <a:buAutoNum type="arabicPeriod"/>
            </a:pPr>
            <a:r>
              <a:rPr lang="de-DE" dirty="0">
                <a:latin typeface="Noto Sans "/>
              </a:rPr>
              <a:t>Wählen Sie die Folie auf der linken Seite aus</a:t>
            </a:r>
          </a:p>
          <a:p>
            <a:pPr marL="342900" indent="-342900">
              <a:buAutoNum type="arabicPeriod"/>
            </a:pPr>
            <a:r>
              <a:rPr lang="de-DE" dirty="0">
                <a:latin typeface="Noto Sans "/>
              </a:rPr>
              <a:t>Wählen Sie im Register „Start“ den Button „Layout“ aus und wählen Sie die gewünschte Vorlage</a:t>
            </a:r>
          </a:p>
          <a:p>
            <a:endParaRPr lang="de-DE" dirty="0">
              <a:latin typeface="Noto Sans 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55BCE8E-FCD7-4CC4-B7DF-6C1CCA311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24850" y="605345"/>
            <a:ext cx="3136900" cy="5050409"/>
          </a:xfrm>
          <a:prstGeom prst="rect">
            <a:avLst/>
          </a:prstGeom>
          <a:ln w="12700">
            <a:solidFill>
              <a:srgbClr val="636363"/>
            </a:solidFill>
          </a:ln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827B8D2-3046-48AC-9777-CDA66A0EBC9B}"/>
              </a:ext>
            </a:extLst>
          </p:cNvPr>
          <p:cNvSpPr txBox="1"/>
          <p:nvPr/>
        </p:nvSpPr>
        <p:spPr>
          <a:xfrm>
            <a:off x="590550" y="4261608"/>
            <a:ext cx="72961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de-DE" sz="1400" dirty="0">
                <a:solidFill>
                  <a:srgbClr val="636363"/>
                </a:solidFill>
                <a:latin typeface="Noto Sans "/>
                <a:ea typeface="Noto Sans Bold" panose="020B0802040504020204" pitchFamily="34"/>
                <a:cs typeface="Noto Sans Bold" panose="020B0802040504020204" pitchFamily="34"/>
              </a:rPr>
              <a:t>Um die Fußzeile zu ändern, bitte im Register Ansicht &gt; Masterfolie Text ändern :</a:t>
            </a:r>
          </a:p>
          <a:p>
            <a:pPr>
              <a:spcAft>
                <a:spcPts val="1200"/>
              </a:spcAft>
            </a:pPr>
            <a:r>
              <a:rPr lang="de-DE" sz="1400" b="1" dirty="0">
                <a:solidFill>
                  <a:srgbClr val="636363"/>
                </a:solidFill>
                <a:latin typeface="Noto Sans "/>
                <a:ea typeface="Noto Sans regular" panose="020B0502040504020204" pitchFamily="34"/>
                <a:cs typeface="Noto Sans regular" panose="020B0502040504020204" pitchFamily="34"/>
              </a:rPr>
              <a:t>Wichtig: </a:t>
            </a:r>
            <a:r>
              <a:rPr lang="de-DE" sz="1400" dirty="0">
                <a:solidFill>
                  <a:srgbClr val="636363"/>
                </a:solidFill>
                <a:latin typeface="Noto Sans "/>
                <a:ea typeface="Noto Sans regular" panose="020B0502040504020204" pitchFamily="34"/>
                <a:cs typeface="Noto Sans regular" panose="020B0502040504020204" pitchFamily="34"/>
              </a:rPr>
              <a:t>Klicken Sie im Menü </a:t>
            </a:r>
            <a:r>
              <a:rPr lang="de-DE" sz="1400" b="1" dirty="0">
                <a:solidFill>
                  <a:srgbClr val="636363"/>
                </a:solidFill>
                <a:latin typeface="Noto Sans "/>
                <a:ea typeface="Noto Sans Bold" panose="020B0802040504020204" pitchFamily="34"/>
                <a:cs typeface="Noto Sans Bold" panose="020B0802040504020204" pitchFamily="34"/>
              </a:rPr>
              <a:t>Einfügen</a:t>
            </a:r>
            <a:r>
              <a:rPr lang="de-DE" sz="1400" dirty="0">
                <a:solidFill>
                  <a:srgbClr val="636363"/>
                </a:solidFill>
                <a:latin typeface="Noto Sans "/>
                <a:ea typeface="Noto Sans regular" panose="020B0502040504020204" pitchFamily="34"/>
                <a:cs typeface="Noto Sans regular" panose="020B0502040504020204" pitchFamily="34"/>
              </a:rPr>
              <a:t> auf </a:t>
            </a:r>
            <a:r>
              <a:rPr lang="de-DE" sz="1400" b="1" dirty="0">
                <a:solidFill>
                  <a:srgbClr val="636363"/>
                </a:solidFill>
                <a:latin typeface="Noto Sans "/>
                <a:ea typeface="Noto Sans Bold" panose="020B0802040504020204" pitchFamily="34"/>
                <a:cs typeface="Noto Sans Bold" panose="020B0802040504020204" pitchFamily="34"/>
              </a:rPr>
              <a:t>Kopf- und Fußzeile</a:t>
            </a:r>
            <a:r>
              <a:rPr lang="de-DE" sz="1400" dirty="0">
                <a:solidFill>
                  <a:srgbClr val="636363"/>
                </a:solidFill>
                <a:latin typeface="Noto Sans "/>
                <a:ea typeface="Noto Sans regular" panose="020B0502040504020204" pitchFamily="34"/>
                <a:cs typeface="Noto Sans regular" panose="020B0502040504020204" pitchFamily="34"/>
              </a:rPr>
              <a:t>, um sicherzustellen, dass Ihre überarbeiteten Fußzeilen auf den Folien angezeigt werden. Wählen Sie dann auf der Registerkarte </a:t>
            </a:r>
            <a:r>
              <a:rPr lang="de-DE" sz="1400" b="1" dirty="0">
                <a:solidFill>
                  <a:srgbClr val="636363"/>
                </a:solidFill>
                <a:latin typeface="Noto Sans "/>
                <a:ea typeface="Noto Sans Bold" panose="020B0802040504020204" pitchFamily="34"/>
                <a:cs typeface="Noto Sans Bold" panose="020B0802040504020204" pitchFamily="34"/>
              </a:rPr>
              <a:t>Folie</a:t>
            </a:r>
            <a:r>
              <a:rPr lang="de-DE" sz="1400" dirty="0">
                <a:solidFill>
                  <a:srgbClr val="636363"/>
                </a:solidFill>
                <a:latin typeface="Noto Sans "/>
                <a:ea typeface="Noto Sans regular" panose="020B0502040504020204" pitchFamily="34"/>
                <a:cs typeface="Noto Sans regular" panose="020B0502040504020204" pitchFamily="34"/>
              </a:rPr>
              <a:t> die Fußzeilen aus, die auf den Folien angezeigt werden sollen, einschließlich </a:t>
            </a:r>
            <a:r>
              <a:rPr lang="de-DE" sz="1400" b="1" dirty="0">
                <a:solidFill>
                  <a:srgbClr val="636363"/>
                </a:solidFill>
                <a:latin typeface="Noto Sans "/>
                <a:ea typeface="Noto Sans Bold" panose="020B0802040504020204" pitchFamily="34"/>
                <a:cs typeface="Noto Sans Bold" panose="020B0802040504020204" pitchFamily="34"/>
              </a:rPr>
              <a:t>Foliennummer, Datum </a:t>
            </a:r>
            <a:r>
              <a:rPr lang="de-DE" sz="1400" dirty="0">
                <a:solidFill>
                  <a:srgbClr val="636363"/>
                </a:solidFill>
                <a:latin typeface="Noto Sans "/>
                <a:ea typeface="Noto Sans regular" panose="020B0502040504020204" pitchFamily="34"/>
                <a:cs typeface="Noto Sans regular" panose="020B0502040504020204" pitchFamily="34"/>
              </a:rPr>
              <a:t>und </a:t>
            </a:r>
            <a:r>
              <a:rPr lang="de-DE" sz="1400" b="1" dirty="0">
                <a:solidFill>
                  <a:srgbClr val="636363"/>
                </a:solidFill>
                <a:latin typeface="Noto Sans "/>
                <a:ea typeface="Noto Sans Bold" panose="020B0802040504020204" pitchFamily="34"/>
                <a:cs typeface="Noto Sans Bold" panose="020B0802040504020204" pitchFamily="34"/>
              </a:rPr>
              <a:t>Fußzeile</a:t>
            </a:r>
            <a:r>
              <a:rPr lang="de-DE" sz="1400" dirty="0">
                <a:solidFill>
                  <a:srgbClr val="636363"/>
                </a:solidFill>
                <a:latin typeface="Noto Sans "/>
                <a:ea typeface="Noto Sans regular" panose="020B0502040504020204" pitchFamily="34"/>
                <a:cs typeface="Noto Sans regular" panose="020B0502040504020204" pitchFamily="34"/>
              </a:rPr>
              <a:t>. Wenn Sie zur Normalansicht zurückkehren, werden die von Ihnen an den ausgewählten Fußzeilenelementen vorgenommenen Änderungen angezeigt.</a:t>
            </a:r>
          </a:p>
        </p:txBody>
      </p:sp>
    </p:spTree>
    <p:extLst>
      <p:ext uri="{BB962C8B-B14F-4D97-AF65-F5344CB8AC3E}">
        <p14:creationId xmlns:p14="http://schemas.microsoft.com/office/powerpoint/2010/main" val="2176183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</Words>
  <Application>Microsoft Office PowerPoint</Application>
  <PresentationFormat>Breitbild</PresentationFormat>
  <Paragraphs>6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9" baseType="lpstr">
      <vt:lpstr>Arial</vt:lpstr>
      <vt:lpstr>Calibri</vt:lpstr>
      <vt:lpstr>Noto Sans </vt:lpstr>
      <vt:lpstr>Noto Sans Bold</vt:lpstr>
      <vt:lpstr>Noto Sans regular</vt:lpstr>
      <vt:lpstr>Wingdings</vt:lpstr>
      <vt:lpstr>Office</vt:lpstr>
      <vt:lpstr>PowerPoint-Präsentation</vt:lpstr>
      <vt:lpstr>Bedienungsanleitung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2020-05-25T14:13:29Z</dcterms:created>
  <dcterms:modified xsi:type="dcterms:W3CDTF">2020-05-25T14:14:02Z</dcterms:modified>
</cp:coreProperties>
</file>